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3747"/>
    <a:srgbClr val="C55A11"/>
    <a:srgbClr val="CDD87C"/>
    <a:srgbClr val="90B1DF"/>
    <a:srgbClr val="123D9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9"/>
    <p:restoredTop sz="94631"/>
  </p:normalViewPr>
  <p:slideViewPr>
    <p:cSldViewPr snapToGrid="0" snapToObjects="1">
      <p:cViewPr varScale="1">
        <p:scale>
          <a:sx n="53" d="100"/>
          <a:sy n="53" d="100"/>
        </p:scale>
        <p:origin x="259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880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24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23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45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17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52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37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873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15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073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39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58F05-6B37-7F40-A136-7DD4746189C6}" type="datetimeFigureOut">
              <a:rPr lang="tr-TR" smtClean="0"/>
              <a:t>9.05.2022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0B3DE-B434-D148-8B63-89530743A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27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id="{A01DD8B6-5BFC-4D49-8FAE-4C3BF26744BB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Metin kutusu 25">
            <a:extLst>
              <a:ext uri="{FF2B5EF4-FFF2-40B4-BE49-F238E27FC236}">
                <a16:creationId xmlns:a16="http://schemas.microsoft.com/office/drawing/2014/main" id="{A3B78B48-9ED1-A548-BC3C-4B248DA74F6F}"/>
              </a:ext>
            </a:extLst>
          </p:cNvPr>
          <p:cNvSpPr txBox="1"/>
          <p:nvPr/>
        </p:nvSpPr>
        <p:spPr>
          <a:xfrm>
            <a:off x="188810" y="4048589"/>
            <a:ext cx="6642189" cy="2038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</a:pPr>
            <a:endParaRPr lang="tr-TR" sz="5400" b="1" dirty="0" smtClean="0">
              <a:solidFill>
                <a:srgbClr val="CDD87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5000"/>
              </a:lnSpc>
            </a:pPr>
            <a:r>
              <a:rPr lang="tr-TR" sz="5400" b="1" dirty="0" smtClean="0">
                <a:solidFill>
                  <a:srgbClr val="CDD87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Bölümler Arası Ödüllü Turnuva</a:t>
            </a:r>
            <a:endParaRPr lang="tr-TR" sz="5400" b="1" dirty="0">
              <a:solidFill>
                <a:srgbClr val="CDD87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Dikdörtgen 37">
            <a:extLst>
              <a:ext uri="{FF2B5EF4-FFF2-40B4-BE49-F238E27FC236}">
                <a16:creationId xmlns:a16="http://schemas.microsoft.com/office/drawing/2014/main" id="{11BF9CA0-37D5-8A49-BFD5-BF95A4080784}"/>
              </a:ext>
            </a:extLst>
          </p:cNvPr>
          <p:cNvSpPr/>
          <p:nvPr/>
        </p:nvSpPr>
        <p:spPr>
          <a:xfrm>
            <a:off x="6785281" y="3251200"/>
            <a:ext cx="45719" cy="384629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Dikdörtgen 38">
            <a:extLst>
              <a:ext uri="{FF2B5EF4-FFF2-40B4-BE49-F238E27FC236}">
                <a16:creationId xmlns:a16="http://schemas.microsoft.com/office/drawing/2014/main" id="{9510EDFB-17B0-C949-850E-F3EF5B07FF9D}"/>
              </a:ext>
            </a:extLst>
          </p:cNvPr>
          <p:cNvSpPr/>
          <p:nvPr/>
        </p:nvSpPr>
        <p:spPr>
          <a:xfrm rot="16200000">
            <a:off x="62785" y="648674"/>
            <a:ext cx="63239" cy="18881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Dikdörtgen 40">
            <a:extLst>
              <a:ext uri="{FF2B5EF4-FFF2-40B4-BE49-F238E27FC236}">
                <a16:creationId xmlns:a16="http://schemas.microsoft.com/office/drawing/2014/main" id="{625FCBA7-27E4-F449-985A-5882CA9719CF}"/>
              </a:ext>
            </a:extLst>
          </p:cNvPr>
          <p:cNvSpPr/>
          <p:nvPr/>
        </p:nvSpPr>
        <p:spPr>
          <a:xfrm>
            <a:off x="0" y="9376405"/>
            <a:ext cx="160774" cy="1315408"/>
          </a:xfrm>
          <a:prstGeom prst="rect">
            <a:avLst/>
          </a:prstGeom>
          <a:solidFill>
            <a:srgbClr val="90B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5" name="Dikdörtgen 54">
            <a:extLst>
              <a:ext uri="{FF2B5EF4-FFF2-40B4-BE49-F238E27FC236}">
                <a16:creationId xmlns:a16="http://schemas.microsoft.com/office/drawing/2014/main" id="{FFC747A6-1D05-A442-86E6-F440144AACAF}"/>
              </a:ext>
            </a:extLst>
          </p:cNvPr>
          <p:cNvSpPr/>
          <p:nvPr/>
        </p:nvSpPr>
        <p:spPr>
          <a:xfrm rot="16200000">
            <a:off x="7008627" y="9907401"/>
            <a:ext cx="188651" cy="91344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1">
            <a:extLst>
              <a:ext uri="{FF2B5EF4-FFF2-40B4-BE49-F238E27FC236}">
                <a16:creationId xmlns:a16="http://schemas.microsoft.com/office/drawing/2014/main" id="{24E9A14D-3974-6B40-9AD7-7AE29B61C28D}"/>
              </a:ext>
            </a:extLst>
          </p:cNvPr>
          <p:cNvSpPr txBox="1"/>
          <p:nvPr/>
        </p:nvSpPr>
        <p:spPr>
          <a:xfrm>
            <a:off x="4110664" y="7549045"/>
            <a:ext cx="2406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tr-TR" sz="1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Başvuru Yeri: Yazı İşleri 3. Kat-317 </a:t>
            </a:r>
            <a:r>
              <a:rPr lang="tr-TR" sz="1400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No’lu</a:t>
            </a:r>
            <a:r>
              <a:rPr lang="tr-TR" sz="1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Oda</a:t>
            </a:r>
            <a:endParaRPr lang="tr-T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Metin kutusu 32">
            <a:extLst>
              <a:ext uri="{FF2B5EF4-FFF2-40B4-BE49-F238E27FC236}">
                <a16:creationId xmlns:a16="http://schemas.microsoft.com/office/drawing/2014/main" id="{C9F948CF-D84B-834C-9833-D09F449ACF13}"/>
              </a:ext>
            </a:extLst>
          </p:cNvPr>
          <p:cNvSpPr txBox="1"/>
          <p:nvPr/>
        </p:nvSpPr>
        <p:spPr>
          <a:xfrm>
            <a:off x="1487436" y="7523024"/>
            <a:ext cx="2083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tr-TR" sz="1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Başvuru Tarihi</a:t>
            </a:r>
            <a:r>
              <a:rPr lang="tr-TR" sz="1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En geç 18 Mayıs 2022</a:t>
            </a:r>
            <a:endParaRPr lang="tr-TR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Dikdörtgen 56">
            <a:extLst>
              <a:ext uri="{FF2B5EF4-FFF2-40B4-BE49-F238E27FC236}">
                <a16:creationId xmlns:a16="http://schemas.microsoft.com/office/drawing/2014/main" id="{FFE4D25D-CEAE-E648-858E-5642F66E63CB}"/>
              </a:ext>
            </a:extLst>
          </p:cNvPr>
          <p:cNvSpPr/>
          <p:nvPr/>
        </p:nvSpPr>
        <p:spPr>
          <a:xfrm>
            <a:off x="6785281" y="4461459"/>
            <a:ext cx="45719" cy="174308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58" name="Resim 57">
            <a:extLst>
              <a:ext uri="{FF2B5EF4-FFF2-40B4-BE49-F238E27FC236}">
                <a16:creationId xmlns:a16="http://schemas.microsoft.com/office/drawing/2014/main" id="{6A6456B6-5CA7-2C43-94AC-57C9ECC44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31" y="425333"/>
            <a:ext cx="998205" cy="1018439"/>
          </a:xfrm>
          <a:prstGeom prst="rect">
            <a:avLst/>
          </a:prstGeom>
        </p:spPr>
      </p:pic>
      <p:sp>
        <p:nvSpPr>
          <p:cNvPr id="59" name="Metin kutusu 58">
            <a:extLst>
              <a:ext uri="{FF2B5EF4-FFF2-40B4-BE49-F238E27FC236}">
                <a16:creationId xmlns:a16="http://schemas.microsoft.com/office/drawing/2014/main" id="{7C92EBFF-3E2E-F24B-B1AE-36F9557F4CF1}"/>
              </a:ext>
            </a:extLst>
          </p:cNvPr>
          <p:cNvSpPr txBox="1"/>
          <p:nvPr/>
        </p:nvSpPr>
        <p:spPr>
          <a:xfrm>
            <a:off x="1825582" y="630728"/>
            <a:ext cx="3917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Karasu MYO</a:t>
            </a:r>
          </a:p>
          <a:p>
            <a:pPr algn="ctr">
              <a:lnSpc>
                <a:spcPts val="2400"/>
              </a:lnSpc>
            </a:pPr>
            <a:r>
              <a:rPr lang="tr-TR" sz="20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Masa Tenis- Bilardo Turnuvası</a:t>
            </a:r>
            <a:endParaRPr lang="tr-TR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Dikdörtgen 59">
            <a:extLst>
              <a:ext uri="{FF2B5EF4-FFF2-40B4-BE49-F238E27FC236}">
                <a16:creationId xmlns:a16="http://schemas.microsoft.com/office/drawing/2014/main" id="{C024C1FA-4253-1342-A5A3-0F75C8863F87}"/>
              </a:ext>
            </a:extLst>
          </p:cNvPr>
          <p:cNvSpPr/>
          <p:nvPr/>
        </p:nvSpPr>
        <p:spPr>
          <a:xfrm>
            <a:off x="800099" y="9045575"/>
            <a:ext cx="106305" cy="708025"/>
          </a:xfrm>
          <a:prstGeom prst="rect">
            <a:avLst/>
          </a:prstGeom>
          <a:solidFill>
            <a:srgbClr val="C55A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Metin kutusu 60">
            <a:extLst>
              <a:ext uri="{FF2B5EF4-FFF2-40B4-BE49-F238E27FC236}">
                <a16:creationId xmlns:a16="http://schemas.microsoft.com/office/drawing/2014/main" id="{C0C721A6-6DF7-C14F-BBF1-A758191F3947}"/>
              </a:ext>
            </a:extLst>
          </p:cNvPr>
          <p:cNvSpPr txBox="1"/>
          <p:nvPr/>
        </p:nvSpPr>
        <p:spPr>
          <a:xfrm>
            <a:off x="966527" y="8803470"/>
            <a:ext cx="5753223" cy="681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tr-TR" sz="3200" b="1" dirty="0" smtClean="0">
                <a:solidFill>
                  <a:srgbClr val="CDD87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Kura Günü: 20 Mayıs 2022</a:t>
            </a:r>
            <a:endParaRPr lang="tr-TR" sz="3200" b="1" dirty="0">
              <a:solidFill>
                <a:srgbClr val="CDD87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Metin kutusu 61">
            <a:extLst>
              <a:ext uri="{FF2B5EF4-FFF2-40B4-BE49-F238E27FC236}">
                <a16:creationId xmlns:a16="http://schemas.microsoft.com/office/drawing/2014/main" id="{35E5FC2A-DCE1-3345-AC87-FE8C99347A4F}"/>
              </a:ext>
            </a:extLst>
          </p:cNvPr>
          <p:cNvSpPr txBox="1"/>
          <p:nvPr/>
        </p:nvSpPr>
        <p:spPr>
          <a:xfrm>
            <a:off x="800099" y="8307756"/>
            <a:ext cx="6500587" cy="681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tr-TR" sz="3200" b="1" dirty="0" smtClean="0">
                <a:solidFill>
                  <a:srgbClr val="CDD87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Müsabakalar:  23 Mayıs 2022</a:t>
            </a:r>
            <a:endParaRPr lang="tr-TR" sz="3200" dirty="0">
              <a:solidFill>
                <a:srgbClr val="CDD87C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3" name="Dikdörtgen 62">
            <a:extLst>
              <a:ext uri="{FF2B5EF4-FFF2-40B4-BE49-F238E27FC236}">
                <a16:creationId xmlns:a16="http://schemas.microsoft.com/office/drawing/2014/main" id="{5E657F6F-DF7D-6944-BF56-B5AF952C4F34}"/>
              </a:ext>
            </a:extLst>
          </p:cNvPr>
          <p:cNvSpPr/>
          <p:nvPr/>
        </p:nvSpPr>
        <p:spPr>
          <a:xfrm>
            <a:off x="6517538" y="0"/>
            <a:ext cx="142343" cy="986144"/>
          </a:xfrm>
          <a:prstGeom prst="rect">
            <a:avLst/>
          </a:prstGeom>
          <a:solidFill>
            <a:srgbClr val="90B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4" name="Dikdörtgen 63">
            <a:extLst>
              <a:ext uri="{FF2B5EF4-FFF2-40B4-BE49-F238E27FC236}">
                <a16:creationId xmlns:a16="http://schemas.microsoft.com/office/drawing/2014/main" id="{BA31608A-CCED-6F45-BB0D-DC9D7AA9AEC0}"/>
              </a:ext>
            </a:extLst>
          </p:cNvPr>
          <p:cNvSpPr/>
          <p:nvPr/>
        </p:nvSpPr>
        <p:spPr>
          <a:xfrm>
            <a:off x="6739562" y="0"/>
            <a:ext cx="45719" cy="140790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483" y="1786238"/>
            <a:ext cx="3302874" cy="2082852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0357" y="1770875"/>
            <a:ext cx="3000281" cy="209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34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4503</TotalTime>
  <Words>39</Words>
  <Application>Microsoft Office PowerPoint</Application>
  <PresentationFormat>Özel</PresentationFormat>
  <Paragraphs>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Mehmet A.CANTİMER</cp:lastModifiedBy>
  <cp:revision>13</cp:revision>
  <dcterms:created xsi:type="dcterms:W3CDTF">2022-01-11T14:13:10Z</dcterms:created>
  <dcterms:modified xsi:type="dcterms:W3CDTF">2022-05-09T11:08:12Z</dcterms:modified>
</cp:coreProperties>
</file>